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Playfair Display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layfairDisplayExtraBold-boldItalic.fntdata"/><Relationship Id="rId27" Type="http://schemas.openxmlformats.org/officeDocument/2006/relationships/font" Target="fonts/PlayfairDisplay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2e5fc383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b2e5fc383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2e5fc3835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b2e5fc383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b2e5fc383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b2e5fc383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2e5fc3835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b2e5fc3835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b2e5fc3835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b2e5fc3835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c82306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c82306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c823060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c823060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2e5fc383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2e5fc383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2e5fc3835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2e5fc3835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2e5fc383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2e5fc383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937625" y="236839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937625" y="2746761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13"/>
          <p:cNvSpPr txBox="1"/>
          <p:nvPr>
            <p:ph idx="3" type="title"/>
          </p:nvPr>
        </p:nvSpPr>
        <p:spPr>
          <a:xfrm>
            <a:off x="3484346" y="236839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3"/>
          <p:cNvSpPr txBox="1"/>
          <p:nvPr>
            <p:ph idx="4" type="subTitle"/>
          </p:nvPr>
        </p:nvSpPr>
        <p:spPr>
          <a:xfrm>
            <a:off x="3484346" y="2746761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13"/>
          <p:cNvSpPr txBox="1"/>
          <p:nvPr>
            <p:ph idx="5" type="title"/>
          </p:nvPr>
        </p:nvSpPr>
        <p:spPr>
          <a:xfrm>
            <a:off x="6031073" y="236839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3"/>
          <p:cNvSpPr txBox="1"/>
          <p:nvPr>
            <p:ph idx="6" type="subTitle"/>
          </p:nvPr>
        </p:nvSpPr>
        <p:spPr>
          <a:xfrm>
            <a:off x="6031073" y="2746761"/>
            <a:ext cx="21753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>
            <a:off x="1657925" y="177477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8" type="title"/>
          </p:nvPr>
        </p:nvSpPr>
        <p:spPr>
          <a:xfrm>
            <a:off x="4204646" y="177477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9" type="title"/>
          </p:nvPr>
        </p:nvSpPr>
        <p:spPr>
          <a:xfrm>
            <a:off x="6751373" y="177477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983000" y="1346675"/>
            <a:ext cx="2755200" cy="32607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2277000" y="2571750"/>
            <a:ext cx="4590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444525" y="1687288"/>
            <a:ext cx="62550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4618950" y="1583600"/>
            <a:ext cx="38052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713225" y="1583600"/>
            <a:ext cx="38121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2347900" y="16714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indent="-2984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17794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4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618950" y="2846750"/>
            <a:ext cx="30804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444650" y="2846750"/>
            <a:ext cx="30804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618950" y="2538725"/>
            <a:ext cx="3073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444650" y="2538725"/>
            <a:ext cx="3080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>
            <p:ph idx="2" type="pic"/>
          </p:nvPr>
        </p:nvSpPr>
        <p:spPr>
          <a:xfrm>
            <a:off x="5083975" y="537575"/>
            <a:ext cx="3020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445025"/>
            <a:ext cx="3852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720000" y="1150025"/>
            <a:ext cx="38520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2684850" y="539500"/>
            <a:ext cx="3774300" cy="377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9"/>
          <p:cNvSpPr txBox="1"/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design</a:t>
            </a:r>
            <a:endParaRPr/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Menschaert en Luca Poppe</a:t>
            </a:r>
            <a:endParaRPr/>
          </a:p>
        </p:txBody>
      </p:sp>
      <p:grpSp>
        <p:nvGrpSpPr>
          <p:cNvPr id="77" name="Google Shape;77;p19"/>
          <p:cNvGrpSpPr/>
          <p:nvPr/>
        </p:nvGrpSpPr>
        <p:grpSpPr>
          <a:xfrm>
            <a:off x="6967625" y="394825"/>
            <a:ext cx="2582400" cy="289350"/>
            <a:chOff x="6967625" y="394825"/>
            <a:chExt cx="2582400" cy="289350"/>
          </a:xfrm>
        </p:grpSpPr>
        <p:sp>
          <p:nvSpPr>
            <p:cNvPr id="78" name="Google Shape;78;p19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9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9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9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9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9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9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9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9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9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" name="Google Shape;106;p19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07" name="Google Shape;107;p19"/>
          <p:cNvGrpSpPr/>
          <p:nvPr/>
        </p:nvGrpSpPr>
        <p:grpSpPr>
          <a:xfrm>
            <a:off x="1155575" y="394833"/>
            <a:ext cx="289350" cy="867900"/>
            <a:chOff x="1006725" y="1731408"/>
            <a:chExt cx="289350" cy="867900"/>
          </a:xfrm>
        </p:grpSpPr>
        <p:sp>
          <p:nvSpPr>
            <p:cNvPr id="108" name="Google Shape;108;p19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Idee Generatie</a:t>
            </a:r>
            <a:endParaRPr/>
          </a:p>
        </p:txBody>
      </p:sp>
      <p:sp>
        <p:nvSpPr>
          <p:cNvPr id="453" name="Google Shape;453;p28"/>
          <p:cNvSpPr txBox="1"/>
          <p:nvPr>
            <p:ph idx="1" type="subTitle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Lotus blossom ideation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Resultaat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8"/>
          <p:cNvGrpSpPr/>
          <p:nvPr/>
        </p:nvGrpSpPr>
        <p:grpSpPr>
          <a:xfrm rot="-5400000">
            <a:off x="7053942" y="-1380678"/>
            <a:ext cx="3151531" cy="3151531"/>
            <a:chOff x="269239" y="624399"/>
            <a:chExt cx="2386800" cy="2386800"/>
          </a:xfrm>
        </p:grpSpPr>
        <p:sp>
          <p:nvSpPr>
            <p:cNvPr id="455" name="Google Shape;455;p28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8"/>
          <p:cNvSpPr/>
          <p:nvPr/>
        </p:nvSpPr>
        <p:spPr>
          <a:xfrm>
            <a:off x="7684189" y="-750389"/>
            <a:ext cx="1891200" cy="1891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28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459" name="Google Shape;459;p28"/>
          <p:cNvGrpSpPr/>
          <p:nvPr/>
        </p:nvGrpSpPr>
        <p:grpSpPr>
          <a:xfrm rot="5400000">
            <a:off x="88763" y="1823114"/>
            <a:ext cx="1248900" cy="289350"/>
            <a:chOff x="6967625" y="394825"/>
            <a:chExt cx="1248900" cy="289350"/>
          </a:xfrm>
        </p:grpSpPr>
        <p:sp>
          <p:nvSpPr>
            <p:cNvPr id="460" name="Google Shape;460;p28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4" name="Google Shape;4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50" y="1403688"/>
            <a:ext cx="2700001" cy="23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8"/>
          <p:cNvPicPr preferRelativeResize="0"/>
          <p:nvPr/>
        </p:nvPicPr>
        <p:blipFill rotWithShape="1">
          <a:blip r:embed="rId4">
            <a:alphaModFix/>
          </a:blip>
          <a:srcRect b="22224" l="0" r="0" t="19564"/>
          <a:stretch/>
        </p:blipFill>
        <p:spPr>
          <a:xfrm>
            <a:off x="1033650" y="1403699"/>
            <a:ext cx="2700000" cy="25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9"/>
          <p:cNvGrpSpPr/>
          <p:nvPr/>
        </p:nvGrpSpPr>
        <p:grpSpPr>
          <a:xfrm>
            <a:off x="269239" y="763524"/>
            <a:ext cx="2386800" cy="2386800"/>
            <a:chOff x="269239" y="624399"/>
            <a:chExt cx="2386800" cy="2386800"/>
          </a:xfrm>
        </p:grpSpPr>
        <p:sp>
          <p:nvSpPr>
            <p:cNvPr id="481" name="Google Shape;481;p29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29"/>
          <p:cNvSpPr/>
          <p:nvPr/>
        </p:nvSpPr>
        <p:spPr>
          <a:xfrm>
            <a:off x="746539" y="1240824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 txBox="1"/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r>
              <a:rPr lang="en"/>
              <a:t>definition</a:t>
            </a:r>
            <a:endParaRPr/>
          </a:p>
        </p:txBody>
      </p:sp>
      <p:sp>
        <p:nvSpPr>
          <p:cNvPr id="485" name="Google Shape;485;p29"/>
          <p:cNvSpPr txBox="1"/>
          <p:nvPr>
            <p:ph idx="2" type="title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6" name="Google Shape;486;p29"/>
          <p:cNvSpPr txBox="1"/>
          <p:nvPr>
            <p:ph idx="1" type="subTitle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29"/>
          <p:cNvGrpSpPr/>
          <p:nvPr/>
        </p:nvGrpSpPr>
        <p:grpSpPr>
          <a:xfrm>
            <a:off x="5117075" y="1073814"/>
            <a:ext cx="2582400" cy="289350"/>
            <a:chOff x="6967625" y="394825"/>
            <a:chExt cx="2582400" cy="289350"/>
          </a:xfrm>
        </p:grpSpPr>
        <p:sp>
          <p:nvSpPr>
            <p:cNvPr id="488" name="Google Shape;488;p29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6" name="Google Shape;516;p29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17" name="Google Shape;517;p29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518" name="Google Shape;518;p29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 txBox="1"/>
          <p:nvPr>
            <p:ph type="title"/>
          </p:nvPr>
        </p:nvSpPr>
        <p:spPr>
          <a:xfrm>
            <a:off x="720000" y="445025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Eerste concept</a:t>
            </a:r>
            <a:endParaRPr/>
          </a:p>
        </p:txBody>
      </p:sp>
      <p:cxnSp>
        <p:nvCxnSpPr>
          <p:cNvPr id="531" name="Google Shape;531;p30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2" name="Google Shape;532;p30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33" name="Google Shape;533;p30"/>
          <p:cNvGrpSpPr/>
          <p:nvPr/>
        </p:nvGrpSpPr>
        <p:grpSpPr>
          <a:xfrm>
            <a:off x="423863" y="1343339"/>
            <a:ext cx="289350" cy="1820400"/>
            <a:chOff x="423863" y="1343339"/>
            <a:chExt cx="289350" cy="1820400"/>
          </a:xfrm>
        </p:grpSpPr>
        <p:sp>
          <p:nvSpPr>
            <p:cNvPr id="534" name="Google Shape;534;p30"/>
            <p:cNvSpPr/>
            <p:nvPr/>
          </p:nvSpPr>
          <p:spPr>
            <a:xfrm>
              <a:off x="423863" y="1343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607313" y="1343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23863" y="1533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607313" y="1533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423863" y="1724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607313" y="1724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423863" y="1914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607313" y="1914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423863" y="2105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07313" y="2105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23863" y="2295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607313" y="2295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423863" y="2486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07313" y="2486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423863" y="2676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607313" y="2676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423863" y="2867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607313" y="2867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423863" y="3057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607313" y="3057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30"/>
          <p:cNvGrpSpPr/>
          <p:nvPr/>
        </p:nvGrpSpPr>
        <p:grpSpPr>
          <a:xfrm>
            <a:off x="8286088" y="3248339"/>
            <a:ext cx="289350" cy="677400"/>
            <a:chOff x="8286088" y="3248339"/>
            <a:chExt cx="289350" cy="677400"/>
          </a:xfrm>
        </p:grpSpPr>
        <p:sp>
          <p:nvSpPr>
            <p:cNvPr id="555" name="Google Shape;555;p30"/>
            <p:cNvSpPr/>
            <p:nvPr/>
          </p:nvSpPr>
          <p:spPr>
            <a:xfrm>
              <a:off x="8286088" y="3248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8469538" y="3248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8286088" y="3438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8469538" y="3438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8286088" y="3629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8469538" y="3629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8286088" y="3819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8469538" y="3819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3" name="Google Shape;5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74" y="1432000"/>
            <a:ext cx="4207453" cy="27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125" y="1682225"/>
            <a:ext cx="2441925" cy="2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 txBox="1"/>
          <p:nvPr>
            <p:ph type="title"/>
          </p:nvPr>
        </p:nvSpPr>
        <p:spPr>
          <a:xfrm>
            <a:off x="720000" y="445025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Eerste concept</a:t>
            </a:r>
            <a:endParaRPr/>
          </a:p>
        </p:txBody>
      </p:sp>
      <p:cxnSp>
        <p:nvCxnSpPr>
          <p:cNvPr id="570" name="Google Shape;570;p31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71" name="Google Shape;571;p31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72" name="Google Shape;572;p31"/>
          <p:cNvGrpSpPr/>
          <p:nvPr/>
        </p:nvGrpSpPr>
        <p:grpSpPr>
          <a:xfrm>
            <a:off x="423863" y="1343339"/>
            <a:ext cx="289350" cy="1820400"/>
            <a:chOff x="423863" y="1343339"/>
            <a:chExt cx="289350" cy="1820400"/>
          </a:xfrm>
        </p:grpSpPr>
        <p:sp>
          <p:nvSpPr>
            <p:cNvPr id="573" name="Google Shape;573;p31"/>
            <p:cNvSpPr/>
            <p:nvPr/>
          </p:nvSpPr>
          <p:spPr>
            <a:xfrm>
              <a:off x="423863" y="1343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607313" y="1343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423863" y="1533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07313" y="1533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23863" y="1724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607313" y="1724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423863" y="1914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07313" y="1914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423863" y="2105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07313" y="2105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423863" y="2295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607313" y="2295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423863" y="2486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607313" y="2486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423863" y="2676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607313" y="2676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23863" y="2867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607313" y="2867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423863" y="3057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607313" y="3057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1"/>
          <p:cNvGrpSpPr/>
          <p:nvPr/>
        </p:nvGrpSpPr>
        <p:grpSpPr>
          <a:xfrm>
            <a:off x="8286088" y="3248339"/>
            <a:ext cx="289350" cy="677400"/>
            <a:chOff x="8286088" y="3248339"/>
            <a:chExt cx="289350" cy="677400"/>
          </a:xfrm>
        </p:grpSpPr>
        <p:sp>
          <p:nvSpPr>
            <p:cNvPr id="594" name="Google Shape;594;p31"/>
            <p:cNvSpPr/>
            <p:nvPr/>
          </p:nvSpPr>
          <p:spPr>
            <a:xfrm>
              <a:off x="8286088" y="3248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8469538" y="3248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286088" y="3438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8469538" y="3438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8286088" y="3629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8469538" y="36293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8286088" y="3819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8469538" y="3819839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2" name="Google Shape;6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00" y="1867024"/>
            <a:ext cx="1483724" cy="14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1"/>
          <p:cNvSpPr txBox="1"/>
          <p:nvPr/>
        </p:nvSpPr>
        <p:spPr>
          <a:xfrm>
            <a:off x="2182150" y="3678150"/>
            <a:ext cx="2010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Voice control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449" y="1867025"/>
            <a:ext cx="2719925" cy="15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1"/>
          <p:cNvSpPr txBox="1"/>
          <p:nvPr/>
        </p:nvSpPr>
        <p:spPr>
          <a:xfrm>
            <a:off x="5895300" y="3730650"/>
            <a:ext cx="1323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Eerste wave aan prototypes</a:t>
            </a:r>
            <a:endParaRPr/>
          </a:p>
        </p:txBody>
      </p:sp>
      <p:sp>
        <p:nvSpPr>
          <p:cNvPr id="611" name="Google Shape;611;p32"/>
          <p:cNvSpPr txBox="1"/>
          <p:nvPr>
            <p:ph idx="1" type="subTitle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 Touchscreens getest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Voorkeur linkse - minimalisme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Dichtbij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32"/>
          <p:cNvGrpSpPr/>
          <p:nvPr/>
        </p:nvGrpSpPr>
        <p:grpSpPr>
          <a:xfrm rot="-5400000">
            <a:off x="7053942" y="-1380678"/>
            <a:ext cx="3151531" cy="3151531"/>
            <a:chOff x="269239" y="624399"/>
            <a:chExt cx="2386800" cy="2386800"/>
          </a:xfrm>
        </p:grpSpPr>
        <p:sp>
          <p:nvSpPr>
            <p:cNvPr id="613" name="Google Shape;613;p32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32"/>
          <p:cNvSpPr/>
          <p:nvPr/>
        </p:nvSpPr>
        <p:spPr>
          <a:xfrm>
            <a:off x="7684189" y="-750389"/>
            <a:ext cx="1891200" cy="1891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3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17" name="Google Shape;617;p32"/>
          <p:cNvGrpSpPr/>
          <p:nvPr/>
        </p:nvGrpSpPr>
        <p:grpSpPr>
          <a:xfrm rot="5400000">
            <a:off x="88763" y="1823114"/>
            <a:ext cx="1248900" cy="289350"/>
            <a:chOff x="6967625" y="394825"/>
            <a:chExt cx="1248900" cy="289350"/>
          </a:xfrm>
        </p:grpSpPr>
        <p:sp>
          <p:nvSpPr>
            <p:cNvPr id="618" name="Google Shape;618;p3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2" name="Google Shape;6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558" y="1198050"/>
            <a:ext cx="2321969" cy="174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535438" y="2742237"/>
            <a:ext cx="1742200" cy="23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250" y="3032600"/>
            <a:ext cx="2322926" cy="174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Tweede </a:t>
            </a:r>
            <a:r>
              <a:rPr lang="en"/>
              <a:t>wave aan prototypes</a:t>
            </a:r>
            <a:endParaRPr/>
          </a:p>
        </p:txBody>
      </p:sp>
      <p:sp>
        <p:nvSpPr>
          <p:cNvPr id="640" name="Google Shape;640;p33"/>
          <p:cNvSpPr txBox="1"/>
          <p:nvPr>
            <p:ph idx="1" type="subTitle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 simulaties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Voorkeur grote aanduiding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33"/>
          <p:cNvGrpSpPr/>
          <p:nvPr/>
        </p:nvGrpSpPr>
        <p:grpSpPr>
          <a:xfrm rot="-5400000">
            <a:off x="7053942" y="-1380678"/>
            <a:ext cx="3151531" cy="3151531"/>
            <a:chOff x="269239" y="624399"/>
            <a:chExt cx="2386800" cy="2386800"/>
          </a:xfrm>
        </p:grpSpPr>
        <p:sp>
          <p:nvSpPr>
            <p:cNvPr id="642" name="Google Shape;642;p33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33"/>
          <p:cNvSpPr/>
          <p:nvPr/>
        </p:nvSpPr>
        <p:spPr>
          <a:xfrm>
            <a:off x="7684189" y="-750389"/>
            <a:ext cx="1891200" cy="1891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33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46" name="Google Shape;646;p33"/>
          <p:cNvGrpSpPr/>
          <p:nvPr/>
        </p:nvGrpSpPr>
        <p:grpSpPr>
          <a:xfrm rot="5400000">
            <a:off x="88763" y="1823114"/>
            <a:ext cx="1248900" cy="289350"/>
            <a:chOff x="6967625" y="394825"/>
            <a:chExt cx="1248900" cy="289350"/>
          </a:xfrm>
        </p:grpSpPr>
        <p:sp>
          <p:nvSpPr>
            <p:cNvPr id="647" name="Google Shape;647;p33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1" name="Google Shape;661;p33" title="Vergelijking simulatie 1 en 2 in Watch Dogs 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850" y="1343350"/>
            <a:ext cx="2691650" cy="28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375" y="2524600"/>
            <a:ext cx="31432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het luisteren</a:t>
            </a:r>
            <a:endParaRPr/>
          </a:p>
        </p:txBody>
      </p:sp>
      <p:grpSp>
        <p:nvGrpSpPr>
          <p:cNvPr id="668" name="Google Shape;668;p34"/>
          <p:cNvGrpSpPr/>
          <p:nvPr/>
        </p:nvGrpSpPr>
        <p:grpSpPr>
          <a:xfrm rot="-9572767">
            <a:off x="-1094602" y="-1073193"/>
            <a:ext cx="2861329" cy="2861329"/>
            <a:chOff x="6075786" y="2219333"/>
            <a:chExt cx="3027251" cy="3027251"/>
          </a:xfrm>
        </p:grpSpPr>
        <p:grpSp>
          <p:nvGrpSpPr>
            <p:cNvPr id="669" name="Google Shape;669;p34"/>
            <p:cNvGrpSpPr/>
            <p:nvPr/>
          </p:nvGrpSpPr>
          <p:grpSpPr>
            <a:xfrm rot="-5400000">
              <a:off x="6075786" y="2219333"/>
              <a:ext cx="3027251" cy="3027251"/>
              <a:chOff x="436975" y="792140"/>
              <a:chExt cx="2051400" cy="2051400"/>
            </a:xfrm>
          </p:grpSpPr>
          <p:sp>
            <p:nvSpPr>
              <p:cNvPr id="670" name="Google Shape;670;p34"/>
              <p:cNvSpPr/>
              <p:nvPr/>
            </p:nvSpPr>
            <p:spPr>
              <a:xfrm rot="729440">
                <a:off x="599415" y="954580"/>
                <a:ext cx="1726521" cy="1726521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 rot="732455">
                <a:off x="1580926" y="908445"/>
                <a:ext cx="127687" cy="12768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2" name="Google Shape;672;p34"/>
            <p:cNvSpPr/>
            <p:nvPr/>
          </p:nvSpPr>
          <p:spPr>
            <a:xfrm>
              <a:off x="6532670" y="2676241"/>
              <a:ext cx="2113800" cy="211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4"/>
          <p:cNvGrpSpPr/>
          <p:nvPr/>
        </p:nvGrpSpPr>
        <p:grpSpPr>
          <a:xfrm>
            <a:off x="8641300" y="539508"/>
            <a:ext cx="289350" cy="867900"/>
            <a:chOff x="1006725" y="1731408"/>
            <a:chExt cx="289350" cy="867900"/>
          </a:xfrm>
        </p:grpSpPr>
        <p:sp>
          <p:nvSpPr>
            <p:cNvPr id="674" name="Google Shape;674;p34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4"/>
          <p:cNvSpPr/>
          <p:nvPr/>
        </p:nvSpPr>
        <p:spPr>
          <a:xfrm rot="-9573330">
            <a:off x="8511499" y="4468443"/>
            <a:ext cx="1028056" cy="1028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Inhoudstafel</a:t>
            </a: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" name="Google Shape;124;p20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25" name="Google Shape;125;p20"/>
          <p:cNvGrpSpPr/>
          <p:nvPr/>
        </p:nvGrpSpPr>
        <p:grpSpPr>
          <a:xfrm>
            <a:off x="-62573" y="959839"/>
            <a:ext cx="1629900" cy="289350"/>
            <a:chOff x="7920125" y="394825"/>
            <a:chExt cx="1629900" cy="289350"/>
          </a:xfrm>
        </p:grpSpPr>
        <p:sp>
          <p:nvSpPr>
            <p:cNvPr id="126" name="Google Shape;126;p20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52" y="959850"/>
            <a:ext cx="655072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1"/>
          <p:cNvGrpSpPr/>
          <p:nvPr/>
        </p:nvGrpSpPr>
        <p:grpSpPr>
          <a:xfrm>
            <a:off x="269239" y="763524"/>
            <a:ext cx="2386800" cy="2386800"/>
            <a:chOff x="269239" y="624399"/>
            <a:chExt cx="2386800" cy="2386800"/>
          </a:xfrm>
        </p:grpSpPr>
        <p:sp>
          <p:nvSpPr>
            <p:cNvPr id="150" name="Google Shape;150;p21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1"/>
          <p:cNvSpPr/>
          <p:nvPr/>
        </p:nvSpPr>
        <p:spPr>
          <a:xfrm>
            <a:off x="746539" y="1240824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discovery</a:t>
            </a:r>
            <a:endParaRPr/>
          </a:p>
        </p:txBody>
      </p:sp>
      <p:sp>
        <p:nvSpPr>
          <p:cNvPr id="154" name="Google Shape;154;p21"/>
          <p:cNvSpPr txBox="1"/>
          <p:nvPr>
            <p:ph idx="2" type="title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1"/>
          <p:cNvGrpSpPr/>
          <p:nvPr/>
        </p:nvGrpSpPr>
        <p:grpSpPr>
          <a:xfrm>
            <a:off x="5117075" y="1073814"/>
            <a:ext cx="2582400" cy="289350"/>
            <a:chOff x="6967625" y="394825"/>
            <a:chExt cx="2582400" cy="289350"/>
          </a:xfrm>
        </p:grpSpPr>
        <p:sp>
          <p:nvSpPr>
            <p:cNvPr id="157" name="Google Shape;157;p21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5" name="Google Shape;185;p21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86" name="Google Shape;186;p21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187" name="Google Shape;187;p21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Methodes</a:t>
            </a:r>
            <a:endParaRPr/>
          </a:p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Bronnenonderzoek - goede UI -oplossingen - veiligheid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Benchmarks -  mazda rx 7, tesla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Interviews - noden bij product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Focusgroep - interactie tussen gebruiker en auto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 rot="-5400000">
            <a:off x="7053942" y="-1380678"/>
            <a:ext cx="3151531" cy="3151531"/>
            <a:chOff x="269239" y="624399"/>
            <a:chExt cx="2386800" cy="2386800"/>
          </a:xfrm>
        </p:grpSpPr>
        <p:sp>
          <p:nvSpPr>
            <p:cNvPr id="202" name="Google Shape;202;p22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2"/>
          <p:cNvSpPr/>
          <p:nvPr/>
        </p:nvSpPr>
        <p:spPr>
          <a:xfrm>
            <a:off x="7684189" y="-750389"/>
            <a:ext cx="1891200" cy="1891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06" name="Google Shape;206;p22"/>
          <p:cNvGrpSpPr/>
          <p:nvPr/>
        </p:nvGrpSpPr>
        <p:grpSpPr>
          <a:xfrm rot="5400000">
            <a:off x="88763" y="1823114"/>
            <a:ext cx="1248900" cy="289350"/>
            <a:chOff x="6967625" y="394825"/>
            <a:chExt cx="1248900" cy="289350"/>
          </a:xfrm>
        </p:grpSpPr>
        <p:sp>
          <p:nvSpPr>
            <p:cNvPr id="207" name="Google Shape;207;p2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75" y="1297175"/>
            <a:ext cx="2282976" cy="17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475" y="3082512"/>
            <a:ext cx="2282968" cy="17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idx="1" type="subTitle"/>
          </p:nvPr>
        </p:nvSpPr>
        <p:spPr>
          <a:xfrm>
            <a:off x="1444525" y="1687288"/>
            <a:ext cx="62550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rgbClr val="374151"/>
                </a:solidFill>
              </a:rPr>
              <a:t>veiligheid primeert het moet eenvoudig  te bedienen zijn en een simpel design met niet te veel knoppen</a:t>
            </a:r>
            <a:r>
              <a:rPr lang="en"/>
              <a:t>”</a:t>
            </a:r>
            <a:endParaRPr/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2277000" y="2571750"/>
            <a:ext cx="4590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—Leen De Veirman</a:t>
            </a: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 rot="-899982">
            <a:off x="6893914" y="2928668"/>
            <a:ext cx="2451226" cy="2451226"/>
            <a:chOff x="269239" y="624399"/>
            <a:chExt cx="2386800" cy="2386800"/>
          </a:xfrm>
        </p:grpSpPr>
        <p:sp>
          <p:nvSpPr>
            <p:cNvPr id="230" name="Google Shape;230;p23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3"/>
          <p:cNvSpPr/>
          <p:nvPr/>
        </p:nvSpPr>
        <p:spPr>
          <a:xfrm>
            <a:off x="7384035" y="3418836"/>
            <a:ext cx="1470900" cy="147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3"/>
          <p:cNvCxnSpPr/>
          <p:nvPr/>
        </p:nvCxnSpPr>
        <p:spPr>
          <a:xfrm>
            <a:off x="705600" y="90190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4" name="Google Shape;234;p23"/>
          <p:cNvSpPr/>
          <p:nvPr/>
        </p:nvSpPr>
        <p:spPr>
          <a:xfrm>
            <a:off x="949770" y="-256671"/>
            <a:ext cx="990300" cy="9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3"/>
          <p:cNvGrpSpPr/>
          <p:nvPr/>
        </p:nvGrpSpPr>
        <p:grpSpPr>
          <a:xfrm>
            <a:off x="705589" y="4279272"/>
            <a:ext cx="2877827" cy="322452"/>
            <a:chOff x="705589" y="4238349"/>
            <a:chExt cx="2877827" cy="322452"/>
          </a:xfrm>
        </p:grpSpPr>
        <p:sp>
          <p:nvSpPr>
            <p:cNvPr id="236" name="Google Shape;236;p23"/>
            <p:cNvSpPr/>
            <p:nvPr/>
          </p:nvSpPr>
          <p:spPr>
            <a:xfrm rot="-5400000">
              <a:off x="705589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rot="-5400000">
              <a:off x="705589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91788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rot="-5400000">
              <a:off x="91788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113017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rot="-5400000">
              <a:off x="113017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-5400000">
              <a:off x="134246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134246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rot="-5400000">
              <a:off x="1554762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1554762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rot="-5400000">
              <a:off x="1767055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1767055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rot="-5400000">
              <a:off x="197934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197934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 rot="-5400000">
              <a:off x="219164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 rot="-5400000">
              <a:off x="219164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240393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 rot="-5400000">
              <a:off x="240393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 rot="-5400000">
              <a:off x="2616228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 rot="-5400000">
              <a:off x="2616228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 rot="-5400000">
              <a:off x="2828521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 rot="-5400000">
              <a:off x="2828521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 rot="-5400000">
              <a:off x="3040814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 rot="-5400000">
              <a:off x="3040814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-5400000">
              <a:off x="3253107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-5400000">
              <a:off x="3253107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-5400000">
              <a:off x="3465400" y="4442786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-5400000">
              <a:off x="3465400" y="4238349"/>
              <a:ext cx="118015" cy="11801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4"/>
          <p:cNvGrpSpPr/>
          <p:nvPr/>
        </p:nvGrpSpPr>
        <p:grpSpPr>
          <a:xfrm>
            <a:off x="269239" y="763524"/>
            <a:ext cx="2386800" cy="2386800"/>
            <a:chOff x="269239" y="624399"/>
            <a:chExt cx="2386800" cy="2386800"/>
          </a:xfrm>
        </p:grpSpPr>
        <p:sp>
          <p:nvSpPr>
            <p:cNvPr id="269" name="Google Shape;269;p24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4"/>
          <p:cNvSpPr/>
          <p:nvPr/>
        </p:nvSpPr>
        <p:spPr>
          <a:xfrm>
            <a:off x="746539" y="1240824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/>
              <a:t>definition</a:t>
            </a:r>
            <a:endParaRPr/>
          </a:p>
        </p:txBody>
      </p:sp>
      <p:sp>
        <p:nvSpPr>
          <p:cNvPr id="273" name="Google Shape;273;p24"/>
          <p:cNvSpPr txBox="1"/>
          <p:nvPr>
            <p:ph idx="2" type="title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4" name="Google Shape;274;p24"/>
          <p:cNvSpPr txBox="1"/>
          <p:nvPr>
            <p:ph idx="1" type="subTitle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4"/>
          <p:cNvGrpSpPr/>
          <p:nvPr/>
        </p:nvGrpSpPr>
        <p:grpSpPr>
          <a:xfrm>
            <a:off x="5117075" y="1073814"/>
            <a:ext cx="2582400" cy="289350"/>
            <a:chOff x="6967625" y="394825"/>
            <a:chExt cx="2582400" cy="289350"/>
          </a:xfrm>
        </p:grpSpPr>
        <p:sp>
          <p:nvSpPr>
            <p:cNvPr id="276" name="Google Shape;276;p24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" name="Google Shape;304;p24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05" name="Google Shape;305;p24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306" name="Google Shape;306;p24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720000" y="445025"/>
            <a:ext cx="3852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PVE en wensen</a:t>
            </a:r>
            <a:endParaRPr/>
          </a:p>
        </p:txBody>
      </p:sp>
      <p:sp>
        <p:nvSpPr>
          <p:cNvPr id="319" name="Google Shape;319;p25"/>
          <p:cNvSpPr txBox="1"/>
          <p:nvPr>
            <p:ph idx="1" type="subTitle"/>
          </p:nvPr>
        </p:nvSpPr>
        <p:spPr>
          <a:xfrm>
            <a:off x="705600" y="1150025"/>
            <a:ext cx="36099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Veiligheid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Intuïtief</a:t>
            </a:r>
            <a:r>
              <a:rPr lang="en"/>
              <a:t> ontwerp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Minimalistisch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Knop hulpdiensten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Behoud van een plaats om dingen op te bergen</a:t>
            </a:r>
            <a:endParaRPr/>
          </a:p>
        </p:txBody>
      </p:sp>
      <p:cxnSp>
        <p:nvCxnSpPr>
          <p:cNvPr id="320" name="Google Shape;320;p25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21" name="Google Shape;32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275" r="25270" t="0"/>
          <a:stretch/>
        </p:blipFill>
        <p:spPr>
          <a:xfrm>
            <a:off x="5083975" y="537575"/>
            <a:ext cx="3020099" cy="4064401"/>
          </a:xfrm>
          <a:prstGeom prst="rect">
            <a:avLst/>
          </a:prstGeom>
        </p:spPr>
      </p:pic>
      <p:grpSp>
        <p:nvGrpSpPr>
          <p:cNvPr id="322" name="Google Shape;322;p25"/>
          <p:cNvGrpSpPr/>
          <p:nvPr/>
        </p:nvGrpSpPr>
        <p:grpSpPr>
          <a:xfrm rot="-6299960">
            <a:off x="6905356" y="1983232"/>
            <a:ext cx="2386729" cy="2386729"/>
            <a:chOff x="269239" y="624399"/>
            <a:chExt cx="2386800" cy="2386800"/>
          </a:xfrm>
        </p:grpSpPr>
        <p:sp>
          <p:nvSpPr>
            <p:cNvPr id="323" name="Google Shape;323;p25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5"/>
          <p:cNvSpPr/>
          <p:nvPr/>
        </p:nvSpPr>
        <p:spPr>
          <a:xfrm>
            <a:off x="7382620" y="2460496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5"/>
          <p:cNvGrpSpPr/>
          <p:nvPr/>
        </p:nvGrpSpPr>
        <p:grpSpPr>
          <a:xfrm>
            <a:off x="4618950" y="394814"/>
            <a:ext cx="2582400" cy="289350"/>
            <a:chOff x="6967625" y="394825"/>
            <a:chExt cx="2582400" cy="289350"/>
          </a:xfrm>
        </p:grpSpPr>
        <p:sp>
          <p:nvSpPr>
            <p:cNvPr id="327" name="Google Shape;327;p25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720000" y="445025"/>
            <a:ext cx="38520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 probleem </a:t>
            </a:r>
            <a:endParaRPr/>
          </a:p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705600" y="1150025"/>
            <a:ext cx="36099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Hoe kunnen we ervoor zorgen dat een auto dashboard veiliger word en dat er rekening gehouden word met de doelgroep die deze auto zal gebruiken.</a:t>
            </a:r>
            <a:endParaRPr/>
          </a:p>
        </p:txBody>
      </p:sp>
      <p:cxnSp>
        <p:nvCxnSpPr>
          <p:cNvPr id="362" name="Google Shape;362;p26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63" name="Google Shape;363;p26"/>
          <p:cNvGrpSpPr/>
          <p:nvPr/>
        </p:nvGrpSpPr>
        <p:grpSpPr>
          <a:xfrm rot="-6299960">
            <a:off x="6905356" y="1983232"/>
            <a:ext cx="2386729" cy="2386729"/>
            <a:chOff x="269239" y="624399"/>
            <a:chExt cx="2386800" cy="2386800"/>
          </a:xfrm>
        </p:grpSpPr>
        <p:sp>
          <p:nvSpPr>
            <p:cNvPr id="364" name="Google Shape;364;p26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6"/>
          <p:cNvSpPr/>
          <p:nvPr/>
        </p:nvSpPr>
        <p:spPr>
          <a:xfrm>
            <a:off x="7382620" y="2460496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6"/>
          <p:cNvGrpSpPr/>
          <p:nvPr/>
        </p:nvGrpSpPr>
        <p:grpSpPr>
          <a:xfrm>
            <a:off x="4618950" y="394814"/>
            <a:ext cx="2582400" cy="289350"/>
            <a:chOff x="6967625" y="394825"/>
            <a:chExt cx="2582400" cy="289350"/>
          </a:xfrm>
        </p:grpSpPr>
        <p:sp>
          <p:nvSpPr>
            <p:cNvPr id="368" name="Google Shape;368;p26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75" y="1859325"/>
            <a:ext cx="4321350" cy="2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269239" y="763524"/>
            <a:ext cx="2386800" cy="2386800"/>
            <a:chOff x="269239" y="624399"/>
            <a:chExt cx="2386800" cy="2386800"/>
          </a:xfrm>
        </p:grpSpPr>
        <p:sp>
          <p:nvSpPr>
            <p:cNvPr id="403" name="Google Shape;403;p27"/>
            <p:cNvSpPr/>
            <p:nvPr/>
          </p:nvSpPr>
          <p:spPr>
            <a:xfrm rot="-1970538">
              <a:off x="599418" y="954577"/>
              <a:ext cx="1726444" cy="1726444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 rot="-1969931">
              <a:off x="929754" y="1027196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7"/>
          <p:cNvSpPr/>
          <p:nvPr/>
        </p:nvSpPr>
        <p:spPr>
          <a:xfrm>
            <a:off x="746539" y="1240824"/>
            <a:ext cx="1432200" cy="143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7"/>
          <p:cNvSpPr txBox="1"/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r>
              <a:rPr lang="en"/>
              <a:t>discovery</a:t>
            </a:r>
            <a:endParaRPr/>
          </a:p>
        </p:txBody>
      </p:sp>
      <p:sp>
        <p:nvSpPr>
          <p:cNvPr id="407" name="Google Shape;407;p27"/>
          <p:cNvSpPr txBox="1"/>
          <p:nvPr>
            <p:ph idx="2" type="title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8" name="Google Shape;408;p27"/>
          <p:cNvSpPr txBox="1"/>
          <p:nvPr>
            <p:ph idx="1" type="subTitle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5117075" y="1073814"/>
            <a:ext cx="2582400" cy="289350"/>
            <a:chOff x="6967625" y="394825"/>
            <a:chExt cx="2582400" cy="289350"/>
          </a:xfrm>
        </p:grpSpPr>
        <p:sp>
          <p:nvSpPr>
            <p:cNvPr id="410" name="Google Shape;410;p27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8" name="Google Shape;438;p27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439" name="Google Shape;439;p27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440" name="Google Shape;440;p27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